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60" r:id="rId5"/>
    <p:sldId id="261" r:id="rId6"/>
    <p:sldId id="258" r:id="rId7"/>
    <p:sldId id="265" r:id="rId8"/>
    <p:sldId id="262" r:id="rId9"/>
    <p:sldId id="263" r:id="rId10"/>
    <p:sldId id="259" r:id="rId11"/>
    <p:sldId id="264" r:id="rId12"/>
    <p:sldId id="269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376375-D6CA-4F5F-8DF2-68562C5F84FE}" type="datetimeFigureOut">
              <a:rPr lang="cs-CZ"/>
              <a:pPr>
                <a:defRPr/>
              </a:pPr>
              <a:t>26.1.2016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C1326FA-8681-466A-88B3-8DE2C4FA30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461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BC7A51-03A7-48B8-93B3-AE9E9177F63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30480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273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8A611F-F2C2-45BE-9567-05CA7890F5DA}" type="slidenum">
              <a:rPr lang="cs-CZ" smtClean="0"/>
              <a:pPr eaLnBrk="1" hangingPunct="1"/>
              <a:t>12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45106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3537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599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482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3518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01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566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828E09-4FE9-40A7-946D-050A3293080C}" type="slidenum">
              <a:rPr lang="cs-CZ" smtClean="0"/>
              <a:pPr eaLnBrk="1" hangingPunct="1"/>
              <a:t>9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24883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326FA-8681-466A-88B3-8DE2C4FA3018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24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DDD9-91EE-4469-A723-C3D10CE64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24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DA90-143A-43AA-9F3A-86A267ED4B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932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7F9B-5066-4530-8F42-83329F138C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39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FE2BD-1ACB-4DB0-8BF9-4BB01EE0DF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365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32C40-4251-4F4B-8F04-57C32BAE3F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5804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552F-FECD-4516-8EC9-7360DD1F54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830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Nadpis, 2 obsah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6791F-6AA7-4F89-ACE1-CF9ECB82BE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152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82A7-3460-45D6-8FEA-014DFC66BA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6627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33A4C-F3EE-4767-88A3-FECBD7CCAF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437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E8D8C-430C-431A-9813-30563CE9DB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4504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E3B32-161F-4067-BEDF-15B6B036E7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666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E4F11-5401-4A70-A4B3-A89CAD3EC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257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0E374-0677-4004-9179-1547D32D7A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5788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1805C-DD25-49D7-A205-FB209D3D90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61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96D4B-1AF3-420C-844F-9457705411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34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AAB525-8CB4-4419-BD80-6D4E0A4A02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ream.cz/slavnedny/568717-den-okupace-nacisty-15-brezen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ebook.com/101992096544681/photos/a.108069432603614.13046.101992096544681/108070382603519/?type=1&amp;theate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Válka u nás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1. část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Lístkový systém</a:t>
            </a:r>
          </a:p>
        </p:txBody>
      </p:sp>
      <p:pic>
        <p:nvPicPr>
          <p:cNvPr id="13315" name="Picture 7" descr="800px-Protectorate_of_Bohemia_and_Moravia_pot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09750"/>
            <a:ext cx="8229600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cs-CZ" sz="4000" smtClean="0"/>
              <a:t>Nádraží Klatovy</a:t>
            </a:r>
          </a:p>
        </p:txBody>
      </p:sp>
      <p:pic>
        <p:nvPicPr>
          <p:cNvPr id="23564" name="Picture 12" descr="nadrazi1-puvodn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0250" y="950913"/>
            <a:ext cx="4527550" cy="283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5" name="Picture 13" descr="nadraziiKT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1524000"/>
            <a:ext cx="3236913" cy="218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6" name="Picture 14" descr="nadrazi3_bi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4191000"/>
            <a:ext cx="3130550" cy="2082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7" name="Picture 15" descr="nadrazi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4191000"/>
            <a:ext cx="3429000" cy="2212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3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Protektorát Čechy a Morava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Od 15. března 1939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Válka - změna v životě každého člověka, úzkost, strach, ale i všední plnění povinností, radosti…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Říšský protektor – </a:t>
            </a:r>
            <a:r>
              <a:rPr lang="cs-CZ" sz="2400" dirty="0" err="1" smtClean="0"/>
              <a:t>Neurath</a:t>
            </a:r>
            <a:r>
              <a:rPr lang="cs-CZ" sz="2400" dirty="0" smtClean="0"/>
              <a:t>, Heydrich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Německo zastupoval i K. H. Frank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Gestapo – tajná státní policie – zajišťovalo poslušnost, pořádek (zatýkání</a:t>
            </a:r>
            <a:r>
              <a:rPr lang="cs-CZ" sz="2400" smtClean="0"/>
              <a:t>, popravy)</a:t>
            </a:r>
            <a:endParaRPr lang="cs-CZ" sz="24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Německo-české nápisy - nadřazenost němčiny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Cenzura – tisk, rozhlas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Škola – důraz na němčinu a německý pohled na svět (např. i předělání dějin – proškrtávání učebnic)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Přídělový systém – lístky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Zatemňování – obava z bombardování (1945 – Klatovy – nádraží)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/>
              <a:t>Nejhorší postavení – Židé a Romové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6147" name="Picture 8" descr="mapaprotektora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838200"/>
            <a:ext cx="6629400" cy="3557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11" descr="290px-ProtectoradoBohemiaMoravi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533400"/>
            <a:ext cx="2209800" cy="1311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13" descr="Protektorat_mapa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3889375"/>
            <a:ext cx="3352800" cy="225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15. březen 1939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371600" y="25146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hlinkClick r:id="rId2"/>
              </a:rPr>
              <a:t>https://www.stream.cz/slavnedny/568717-den-okupace-nacisty-15-brezen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22988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Příjezd Němců na Hrad</a:t>
            </a:r>
          </a:p>
        </p:txBody>
      </p:sp>
      <p:pic>
        <p:nvPicPr>
          <p:cNvPr id="15368" name="Picture 8" descr="hra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143000"/>
            <a:ext cx="3416300" cy="5364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0" name="Picture 10" descr="hrad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09788"/>
            <a:ext cx="4343400" cy="3275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7417" name="Picture 9" descr="brezen_kaltov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381000"/>
            <a:ext cx="7239000" cy="460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8" name="Picture 10" descr="brnensti_nemci_vitaji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4800" y="3200400"/>
            <a:ext cx="4724400" cy="345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2400" y="5029200"/>
            <a:ext cx="320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Klatovy březen 1939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1143000" y="6019800"/>
            <a:ext cx="281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Brněnští Němci vítají Němce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  <p:bldP spid="174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9219" name="Picture 7" descr="HeydrichlevyFrankpravy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838200"/>
            <a:ext cx="4191000" cy="3897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0" name="Picture 8" descr="Frankvezeni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00200"/>
            <a:ext cx="4038600" cy="409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381000" y="5029200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Heydrich a Frank</a:t>
            </a:r>
          </a:p>
        </p:txBody>
      </p:sp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4724400" y="60960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/>
              <a:t>Frank po válce ve vězení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smtClean="0"/>
              <a:t>Gestapo Klatovy</a:t>
            </a:r>
            <a:br>
              <a:rPr lang="cs-CZ" sz="4000" smtClean="0"/>
            </a:br>
            <a:r>
              <a:rPr lang="cs-CZ" sz="2400" smtClean="0"/>
              <a:t>Singrova vila</a:t>
            </a:r>
          </a:p>
        </p:txBody>
      </p:sp>
      <p:pic>
        <p:nvPicPr>
          <p:cNvPr id="10243" name="Picture 6" descr="gestapo_K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676400"/>
            <a:ext cx="6048375" cy="4519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6477000" y="5026462"/>
            <a:ext cx="24326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hlinkClick r:id="rId4"/>
              </a:rPr>
              <a:t>https://www.facebook.com/101992096544681/photos/a.108069432603614.13046.101992096544681/108070382603519/?type=1&amp;theater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Německo-české nápisy</a:t>
            </a:r>
          </a:p>
        </p:txBody>
      </p:sp>
      <p:pic>
        <p:nvPicPr>
          <p:cNvPr id="11267" name="Picture 5" descr="707px-Protektoratni_obcanka_194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422400"/>
            <a:ext cx="5878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Propaganda</a:t>
            </a:r>
          </a:p>
        </p:txBody>
      </p:sp>
      <p:pic>
        <p:nvPicPr>
          <p:cNvPr id="12291" name="Picture 6" descr="800px-Truhlářské_noviny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5725" y="1600200"/>
            <a:ext cx="6430963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3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0D4F10"/>
      </a:accent1>
      <a:accent2>
        <a:srgbClr val="8F5F2F"/>
      </a:accent2>
      <a:accent3>
        <a:srgbClr val="B3AFAC"/>
      </a:accent3>
      <a:accent4>
        <a:srgbClr val="DADADA"/>
      </a:accent4>
      <a:accent5>
        <a:srgbClr val="AAB2AA"/>
      </a:accent5>
      <a:accent6>
        <a:srgbClr val="81552A"/>
      </a:accent6>
      <a:hlink>
        <a:srgbClr val="CCB400"/>
      </a:hlink>
      <a:folHlink>
        <a:srgbClr val="8C9EA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0D4F1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AAB2AA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4">
        <a:dk1>
          <a:srgbClr val="2D2015"/>
        </a:dk1>
        <a:lt1>
          <a:srgbClr val="FFFFFF"/>
        </a:lt1>
        <a:dk2>
          <a:srgbClr val="355F19"/>
        </a:dk2>
        <a:lt2>
          <a:srgbClr val="DFC08D"/>
        </a:lt2>
        <a:accent1>
          <a:srgbClr val="0D4F10"/>
        </a:accent1>
        <a:accent2>
          <a:srgbClr val="8F5F2F"/>
        </a:accent2>
        <a:accent3>
          <a:srgbClr val="AEB6AB"/>
        </a:accent3>
        <a:accent4>
          <a:srgbClr val="DADADA"/>
        </a:accent4>
        <a:accent5>
          <a:srgbClr val="AAB2AA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000066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AAAB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70</Words>
  <Application>Microsoft Office PowerPoint</Application>
  <PresentationFormat>Předvádění na obrazovce (4:3)</PresentationFormat>
  <Paragraphs>38</Paragraphs>
  <Slides>12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Výchozí návrh</vt:lpstr>
      <vt:lpstr>Válka u nás</vt:lpstr>
      <vt:lpstr>Prezentace aplikace PowerPoint</vt:lpstr>
      <vt:lpstr>15. březen 1939</vt:lpstr>
      <vt:lpstr>Příjezd Němců na Hrad</vt:lpstr>
      <vt:lpstr>Prezentace aplikace PowerPoint</vt:lpstr>
      <vt:lpstr>Prezentace aplikace PowerPoint</vt:lpstr>
      <vt:lpstr>Gestapo Klatovy Singrova vila</vt:lpstr>
      <vt:lpstr>Německo-české nápisy</vt:lpstr>
      <vt:lpstr>Propaganda</vt:lpstr>
      <vt:lpstr>Lístkový systém</vt:lpstr>
      <vt:lpstr>Nádraží Klatovy</vt:lpstr>
      <vt:lpstr>Protektorát Čechy a Morava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Beranová Eva , Mgr.</cp:lastModifiedBy>
  <cp:revision>57</cp:revision>
  <cp:lastPrinted>1601-01-01T00:00:00Z</cp:lastPrinted>
  <dcterms:created xsi:type="dcterms:W3CDTF">1601-01-01T00:00:00Z</dcterms:created>
  <dcterms:modified xsi:type="dcterms:W3CDTF">2016-01-26T16:35:20Z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